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74" r:id="rId5"/>
    <p:sldId id="691" r:id="rId6"/>
    <p:sldId id="695" r:id="rId7"/>
    <p:sldId id="696" r:id="rId8"/>
    <p:sldId id="697" r:id="rId9"/>
    <p:sldId id="698" r:id="rId10"/>
    <p:sldId id="700" r:id="rId11"/>
    <p:sldId id="701" r:id="rId12"/>
    <p:sldId id="702" r:id="rId13"/>
    <p:sldId id="703" r:id="rId14"/>
    <p:sldId id="704" r:id="rId15"/>
    <p:sldId id="705" r:id="rId16"/>
    <p:sldId id="706" r:id="rId17"/>
    <p:sldId id="707" r:id="rId18"/>
    <p:sldId id="708" r:id="rId19"/>
    <p:sldId id="709" r:id="rId20"/>
    <p:sldId id="710" r:id="rId21"/>
    <p:sldId id="711" r:id="rId22"/>
    <p:sldId id="712" r:id="rId23"/>
    <p:sldId id="694" r:id="rId24"/>
    <p:sldId id="713" r:id="rId25"/>
    <p:sldId id="678" r:id="rId26"/>
    <p:sldId id="688" r:id="rId27"/>
    <p:sldId id="677" r:id="rId28"/>
    <p:sldId id="687" r:id="rId29"/>
    <p:sldId id="686" r:id="rId30"/>
    <p:sldId id="69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itertools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using/cmdline.html#envvar-PYTHONPATH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b="1" dirty="0"/>
              <a:t>Import</a:t>
            </a:r>
            <a:r>
              <a:rPr lang="fi-FI" dirty="0"/>
              <a:t>  </a:t>
            </a:r>
            <a:r>
              <a:rPr lang="fi-FI" i="1" dirty="0" err="1"/>
              <a:t>does</a:t>
            </a:r>
            <a:r>
              <a:rPr lang="fi-FI" i="1" dirty="0"/>
              <a:t> </a:t>
            </a:r>
            <a:r>
              <a:rPr lang="fi-FI" i="1" dirty="0" err="1"/>
              <a:t>not</a:t>
            </a:r>
            <a:r>
              <a:rPr lang="fi-FI" dirty="0"/>
              <a:t> 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 </a:t>
            </a:r>
            <a:r>
              <a:rPr lang="fi-FI" i="1" dirty="0" err="1"/>
              <a:t>directly</a:t>
            </a:r>
            <a:r>
              <a:rPr lang="fi-FI" dirty="0"/>
              <a:t> </a:t>
            </a:r>
            <a:r>
              <a:rPr lang="fi-FI" dirty="0" err="1"/>
              <a:t>accessible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caller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 </a:t>
            </a:r>
            <a:r>
              <a:rPr lang="fi-FI" b="1" dirty="0" err="1"/>
              <a:t>private</a:t>
            </a:r>
            <a:r>
              <a:rPr lang="fi-FI" b="1" dirty="0"/>
              <a:t> </a:t>
            </a:r>
            <a:r>
              <a:rPr lang="fi-FI" b="1" dirty="0" err="1"/>
              <a:t>symbol</a:t>
            </a:r>
            <a:r>
              <a:rPr lang="fi-FI" b="1" dirty="0"/>
              <a:t> </a:t>
            </a:r>
            <a:r>
              <a:rPr lang="fi-FI" b="1" dirty="0" err="1"/>
              <a:t>table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serves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global</a:t>
            </a:r>
            <a:r>
              <a:rPr lang="fi-FI" dirty="0"/>
              <a:t> </a:t>
            </a:r>
            <a:r>
              <a:rPr lang="fi-FI" dirty="0" err="1"/>
              <a:t>symbol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 </a:t>
            </a:r>
            <a:r>
              <a:rPr lang="fi-FI" i="1" dirty="0"/>
              <a:t>in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module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Thus</a:t>
            </a:r>
            <a:r>
              <a:rPr lang="fi-FI" dirty="0"/>
              <a:t>, a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creates</a:t>
            </a:r>
            <a:r>
              <a:rPr lang="fi-FI" dirty="0"/>
              <a:t> a </a:t>
            </a:r>
            <a:r>
              <a:rPr lang="fi-FI" dirty="0" err="1"/>
              <a:t>separate</a:t>
            </a:r>
            <a:r>
              <a:rPr lang="fi-FI" dirty="0"/>
              <a:t> </a:t>
            </a:r>
            <a:r>
              <a:rPr lang="fi-FI" b="1" dirty="0" err="1"/>
              <a:t>namespace</a:t>
            </a:r>
            <a:r>
              <a:rPr lang="fi-FI" dirty="0"/>
              <a:t>, as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noted</a:t>
            </a:r>
            <a:r>
              <a:rPr lang="fi-FI" dirty="0"/>
              <a:t>.</a:t>
            </a:r>
            <a:endParaRPr lang="fi-FI" b="1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4422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 import &lt;</a:t>
            </a:r>
            <a:r>
              <a:rPr lang="fi-FI" dirty="0" err="1"/>
              <a:t>module_name</a:t>
            </a:r>
            <a:r>
              <a:rPr lang="fi-FI" dirty="0"/>
              <a:t>&gt; 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places</a:t>
            </a:r>
            <a:r>
              <a:rPr lang="fi-FI" dirty="0"/>
              <a:t> &lt;</a:t>
            </a:r>
            <a:r>
              <a:rPr lang="fi-FI" dirty="0" err="1"/>
              <a:t>module_name</a:t>
            </a:r>
            <a:r>
              <a:rPr lang="fi-FI" dirty="0"/>
              <a:t>&gt; 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caller’s</a:t>
            </a:r>
            <a:r>
              <a:rPr lang="fi-FI" dirty="0"/>
              <a:t> </a:t>
            </a:r>
            <a:r>
              <a:rPr lang="fi-FI" dirty="0" err="1"/>
              <a:t>symbol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i="1" dirty="0" err="1"/>
              <a:t>objects</a:t>
            </a:r>
            <a:r>
              <a:rPr lang="fi-FI" dirty="0"/>
              <a:t> 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 </a:t>
            </a:r>
            <a:r>
              <a:rPr lang="fi-FI" i="1" dirty="0" err="1"/>
              <a:t>remain</a:t>
            </a:r>
            <a:r>
              <a:rPr lang="fi-FI" i="1" dirty="0"/>
              <a:t> in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module’s</a:t>
            </a:r>
            <a:r>
              <a:rPr lang="fi-FI" i="1" dirty="0"/>
              <a:t> </a:t>
            </a:r>
            <a:r>
              <a:rPr lang="fi-FI" i="1" dirty="0" err="1"/>
              <a:t>private</a:t>
            </a:r>
            <a:r>
              <a:rPr lang="fi-FI" i="1" dirty="0"/>
              <a:t> </a:t>
            </a:r>
            <a:r>
              <a:rPr lang="fi-FI" i="1" dirty="0" err="1"/>
              <a:t>symbol</a:t>
            </a:r>
            <a:r>
              <a:rPr lang="fi-FI" i="1" dirty="0"/>
              <a:t> </a:t>
            </a:r>
            <a:r>
              <a:rPr lang="fi-FI" i="1" dirty="0" err="1"/>
              <a:t>table</a:t>
            </a:r>
            <a:r>
              <a:rPr lang="fi-FI" dirty="0"/>
              <a:t>.</a:t>
            </a:r>
          </a:p>
          <a:p>
            <a:endParaRPr lang="fi-FI" b="1" i="1" dirty="0"/>
          </a:p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caller</a:t>
            </a:r>
            <a:r>
              <a:rPr lang="fi-FI" dirty="0"/>
              <a:t>, </a:t>
            </a:r>
            <a:r>
              <a:rPr lang="fi-FI" dirty="0" err="1"/>
              <a:t>objects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accessible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prefixed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 &lt;</a:t>
            </a:r>
            <a:r>
              <a:rPr lang="fi-FI" dirty="0" err="1"/>
              <a:t>module_name</a:t>
            </a:r>
            <a:r>
              <a:rPr lang="fi-FI" dirty="0"/>
              <a:t>&gt; via </a:t>
            </a:r>
            <a:r>
              <a:rPr lang="fi-FI" b="1" dirty="0" err="1"/>
              <a:t>dot</a:t>
            </a:r>
            <a:r>
              <a:rPr lang="fi-FI" b="1" dirty="0"/>
              <a:t> </a:t>
            </a:r>
            <a:r>
              <a:rPr lang="fi-FI" b="1" dirty="0" err="1"/>
              <a:t>notation</a:t>
            </a:r>
            <a:endParaRPr lang="fi-FI" b="1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89553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mod.py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variable</a:t>
            </a:r>
            <a:endParaRPr lang="fi-FI" dirty="0"/>
          </a:p>
          <a:p>
            <a:endParaRPr lang="fi-FI" dirty="0"/>
          </a:p>
          <a:p>
            <a:r>
              <a:rPr lang="fi-FI" b="1" dirty="0"/>
              <a:t>s = ”</a:t>
            </a:r>
            <a:r>
              <a:rPr lang="fi-FI" b="1" dirty="0" err="1"/>
              <a:t>This</a:t>
            </a:r>
            <a:r>
              <a:rPr lang="fi-FI" b="1" dirty="0"/>
              <a:t> in </a:t>
            </a:r>
            <a:r>
              <a:rPr lang="fi-FI" b="1" dirty="0" err="1"/>
              <a:t>modules</a:t>
            </a:r>
            <a:r>
              <a:rPr lang="fi-FI" b="1" dirty="0"/>
              <a:t> </a:t>
            </a:r>
            <a:r>
              <a:rPr lang="fi-FI" b="1" dirty="0" err="1"/>
              <a:t>private</a:t>
            </a:r>
            <a:r>
              <a:rPr lang="fi-FI" b="1" dirty="0"/>
              <a:t> </a:t>
            </a:r>
            <a:r>
              <a:rPr lang="fi-FI" b="1" dirty="0" err="1"/>
              <a:t>symbol</a:t>
            </a:r>
            <a:r>
              <a:rPr lang="fi-FI" b="1" dirty="0"/>
              <a:t> </a:t>
            </a:r>
            <a:r>
              <a:rPr lang="fi-FI" b="1" dirty="0" err="1"/>
              <a:t>table</a:t>
            </a:r>
            <a:r>
              <a:rPr lang="fi-FI" b="1" dirty="0"/>
              <a:t>”</a:t>
            </a:r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import </a:t>
            </a:r>
            <a:r>
              <a:rPr lang="fi-FI" dirty="0" err="1"/>
              <a:t>mod.py</a:t>
            </a:r>
            <a:r>
              <a:rPr lang="fi-FI" dirty="0"/>
              <a:t> to main </a:t>
            </a:r>
            <a:r>
              <a:rPr lang="fi-FI" dirty="0" err="1"/>
              <a:t>application</a:t>
            </a:r>
            <a:r>
              <a:rPr lang="fi-FI" dirty="0"/>
              <a:t> and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access</a:t>
            </a:r>
            <a:r>
              <a:rPr lang="fi-FI" dirty="0"/>
              <a:t> ”s”</a:t>
            </a:r>
          </a:p>
          <a:p>
            <a:endParaRPr lang="fi-FI" dirty="0"/>
          </a:p>
          <a:p>
            <a:r>
              <a:rPr lang="fi-FI" b="1" dirty="0"/>
              <a:t>import </a:t>
            </a:r>
            <a:r>
              <a:rPr lang="fi-FI" b="1" dirty="0" err="1"/>
              <a:t>mod.py</a:t>
            </a:r>
            <a:endParaRPr lang="fi-FI" b="1" dirty="0"/>
          </a:p>
          <a:p>
            <a:r>
              <a:rPr lang="fi-FI" b="1" dirty="0" err="1"/>
              <a:t>print</a:t>
            </a:r>
            <a:r>
              <a:rPr lang="fi-FI" b="1" dirty="0"/>
              <a:t>(s)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24397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refer</a:t>
            </a:r>
            <a:r>
              <a:rPr lang="fi-FI" dirty="0"/>
              <a:t> to </a:t>
            </a:r>
            <a:r>
              <a:rPr lang="fi-FI" dirty="0" err="1"/>
              <a:t>mod</a:t>
            </a:r>
            <a:r>
              <a:rPr lang="fi-FI" dirty="0"/>
              <a:t> </a:t>
            </a:r>
            <a:r>
              <a:rPr lang="fi-FI" dirty="0" err="1"/>
              <a:t>namespace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access</a:t>
            </a:r>
            <a:r>
              <a:rPr lang="fi-FI" dirty="0"/>
              <a:t> ”s”</a:t>
            </a:r>
          </a:p>
          <a:p>
            <a:endParaRPr lang="fi-FI" dirty="0"/>
          </a:p>
          <a:p>
            <a:r>
              <a:rPr lang="fi-FI" b="1" dirty="0"/>
              <a:t>import </a:t>
            </a:r>
            <a:r>
              <a:rPr lang="fi-FI" b="1" dirty="0" err="1"/>
              <a:t>mod.py</a:t>
            </a:r>
            <a:endParaRPr lang="fi-FI" b="1" dirty="0"/>
          </a:p>
          <a:p>
            <a:r>
              <a:rPr lang="fi-FI" b="1" dirty="0" err="1"/>
              <a:t>print</a:t>
            </a:r>
            <a:r>
              <a:rPr lang="fi-FI" b="1" dirty="0"/>
              <a:t>(</a:t>
            </a:r>
            <a:r>
              <a:rPr lang="fi-FI" b="1" dirty="0" err="1"/>
              <a:t>mod.s</a:t>
            </a:r>
            <a:r>
              <a:rPr lang="fi-FI" b="1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45859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import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at </a:t>
            </a:r>
            <a:r>
              <a:rPr lang="fi-FI" dirty="0" err="1"/>
              <a:t>once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/>
              <a:t>import &lt;</a:t>
            </a:r>
            <a:r>
              <a:rPr lang="fi-FI" b="1" dirty="0" err="1"/>
              <a:t>module_name</a:t>
            </a:r>
            <a:r>
              <a:rPr lang="fi-FI" b="1" dirty="0"/>
              <a:t>&gt;[, &lt;</a:t>
            </a:r>
            <a:r>
              <a:rPr lang="fi-FI" b="1" dirty="0" err="1"/>
              <a:t>module_name</a:t>
            </a:r>
            <a:r>
              <a:rPr lang="fi-FI" b="1" dirty="0"/>
              <a:t>&gt; ...]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/>
              <a:t>An </a:t>
            </a:r>
            <a:r>
              <a:rPr lang="fi-FI" dirty="0" err="1"/>
              <a:t>alternate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 import 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allows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imported</a:t>
            </a:r>
            <a:r>
              <a:rPr lang="fi-FI" dirty="0"/>
              <a:t> </a:t>
            </a:r>
            <a:r>
              <a:rPr lang="fi-FI" i="1" dirty="0" err="1"/>
              <a:t>directly</a:t>
            </a:r>
            <a:r>
              <a:rPr lang="fi-FI" i="1" dirty="0"/>
              <a:t> into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caller’s</a:t>
            </a:r>
            <a:r>
              <a:rPr lang="fi-FI" i="1" dirty="0"/>
              <a:t> </a:t>
            </a:r>
            <a:r>
              <a:rPr lang="fi-FI" i="1" dirty="0" err="1"/>
              <a:t>symbol</a:t>
            </a:r>
            <a:r>
              <a:rPr lang="fi-FI" i="1" dirty="0"/>
              <a:t> </a:t>
            </a:r>
            <a:r>
              <a:rPr lang="fi-FI" i="1" dirty="0" err="1"/>
              <a:t>table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 err="1"/>
              <a:t>from</a:t>
            </a:r>
            <a:r>
              <a:rPr lang="fi-FI" b="1" dirty="0"/>
              <a:t> &lt;</a:t>
            </a:r>
            <a:r>
              <a:rPr lang="fi-FI" b="1" dirty="0" err="1"/>
              <a:t>module_name</a:t>
            </a:r>
            <a:r>
              <a:rPr lang="fi-FI" b="1" dirty="0"/>
              <a:t>&gt; import &lt;</a:t>
            </a:r>
            <a:r>
              <a:rPr lang="fi-FI" b="1" dirty="0" err="1"/>
              <a:t>name</a:t>
            </a:r>
            <a:r>
              <a:rPr lang="fi-FI" b="1" dirty="0"/>
              <a:t>(s)&gt;</a:t>
            </a:r>
          </a:p>
          <a:p>
            <a:endParaRPr lang="fi-FI" b="1" dirty="0"/>
          </a:p>
          <a:p>
            <a:r>
              <a:rPr lang="fi-FI" b="1" dirty="0" err="1"/>
              <a:t>from</a:t>
            </a:r>
            <a:r>
              <a:rPr lang="fi-FI" b="1" dirty="0"/>
              <a:t> </a:t>
            </a:r>
            <a:r>
              <a:rPr lang="fi-FI" b="1" dirty="0" err="1"/>
              <a:t>mod</a:t>
            </a:r>
            <a:r>
              <a:rPr lang="fi-FI" b="1" dirty="0"/>
              <a:t> import s</a:t>
            </a:r>
          </a:p>
          <a:p>
            <a:r>
              <a:rPr lang="fi-FI" b="1" dirty="0" err="1"/>
              <a:t>print</a:t>
            </a:r>
            <a:r>
              <a:rPr lang="fi-FI" b="1" dirty="0"/>
              <a:t>(s)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04015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/>
              <a:t>An </a:t>
            </a:r>
            <a:r>
              <a:rPr lang="fi-FI" dirty="0" err="1"/>
              <a:t>alternate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 import 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allows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imported</a:t>
            </a:r>
            <a:r>
              <a:rPr lang="fi-FI" dirty="0"/>
              <a:t> </a:t>
            </a:r>
            <a:r>
              <a:rPr lang="fi-FI" i="1" dirty="0" err="1"/>
              <a:t>directly</a:t>
            </a:r>
            <a:r>
              <a:rPr lang="fi-FI" i="1" dirty="0"/>
              <a:t> into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caller’s</a:t>
            </a:r>
            <a:r>
              <a:rPr lang="fi-FI" i="1" dirty="0"/>
              <a:t> </a:t>
            </a:r>
            <a:r>
              <a:rPr lang="fi-FI" i="1" dirty="0" err="1"/>
              <a:t>symbol</a:t>
            </a:r>
            <a:r>
              <a:rPr lang="fi-FI" i="1" dirty="0"/>
              <a:t> </a:t>
            </a:r>
            <a:r>
              <a:rPr lang="fi-FI" i="1" dirty="0" err="1"/>
              <a:t>table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 err="1"/>
              <a:t>from</a:t>
            </a:r>
            <a:r>
              <a:rPr lang="fi-FI" b="1" dirty="0"/>
              <a:t> &lt;</a:t>
            </a:r>
            <a:r>
              <a:rPr lang="fi-FI" b="1" dirty="0" err="1"/>
              <a:t>module_name</a:t>
            </a:r>
            <a:r>
              <a:rPr lang="fi-FI" b="1" dirty="0"/>
              <a:t>&gt; import &lt;</a:t>
            </a:r>
            <a:r>
              <a:rPr lang="fi-FI" b="1" dirty="0" err="1"/>
              <a:t>name</a:t>
            </a:r>
            <a:r>
              <a:rPr lang="fi-FI" b="1" dirty="0"/>
              <a:t>(s)&gt;</a:t>
            </a:r>
          </a:p>
          <a:p>
            <a:endParaRPr lang="fi-FI" b="1" dirty="0"/>
          </a:p>
          <a:p>
            <a:r>
              <a:rPr lang="fi-FI" b="1" dirty="0" err="1"/>
              <a:t>from</a:t>
            </a:r>
            <a:r>
              <a:rPr lang="fi-FI" b="1" dirty="0"/>
              <a:t> </a:t>
            </a:r>
            <a:r>
              <a:rPr lang="fi-FI" b="1" dirty="0" err="1"/>
              <a:t>mod</a:t>
            </a:r>
            <a:r>
              <a:rPr lang="fi-FI" b="1" dirty="0"/>
              <a:t> import s</a:t>
            </a:r>
          </a:p>
          <a:p>
            <a:r>
              <a:rPr lang="fi-FI" b="1" dirty="0" err="1"/>
              <a:t>print</a:t>
            </a:r>
            <a:r>
              <a:rPr lang="fi-FI" b="1" dirty="0"/>
              <a:t>(s)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EC625-D5C1-E047-AE36-3077353A9E0A}"/>
              </a:ext>
            </a:extLst>
          </p:cNvPr>
          <p:cNvSpPr/>
          <p:nvPr/>
        </p:nvSpPr>
        <p:spPr>
          <a:xfrm>
            <a:off x="331236" y="5580107"/>
            <a:ext cx="6475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FF0000"/>
                </a:solidFill>
                <a:latin typeface="source sans pro"/>
              </a:rPr>
              <a:t>Because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this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form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of </a:t>
            </a:r>
            <a:r>
              <a:rPr lang="fi-FI" dirty="0">
                <a:solidFill>
                  <a:srgbClr val="FF0000"/>
                </a:solidFill>
              </a:rPr>
              <a:t>import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 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places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object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names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directly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into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caller’s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symbol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table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,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any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objects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that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already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exist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with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the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same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name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will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 </a:t>
            </a:r>
            <a:r>
              <a:rPr lang="fi-FI" dirty="0" err="1">
                <a:solidFill>
                  <a:srgbClr val="FF0000"/>
                </a:solidFill>
                <a:latin typeface="source sans pro"/>
              </a:rPr>
              <a:t>be</a:t>
            </a:r>
            <a:r>
              <a:rPr lang="fi-FI" dirty="0">
                <a:solidFill>
                  <a:srgbClr val="FF0000"/>
                </a:solidFill>
                <a:latin typeface="source sans pro"/>
              </a:rPr>
              <a:t> </a:t>
            </a:r>
            <a:r>
              <a:rPr lang="fi-FI" i="1" dirty="0" err="1">
                <a:solidFill>
                  <a:srgbClr val="FF0000"/>
                </a:solidFill>
                <a:latin typeface="source sans pro"/>
              </a:rPr>
              <a:t>overwritten</a:t>
            </a:r>
            <a:endParaRPr lang="fi-FI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0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indiscriminately</a:t>
            </a:r>
            <a:r>
              <a:rPr lang="fi-FI" dirty="0"/>
              <a:t> import </a:t>
            </a:r>
            <a:r>
              <a:rPr lang="fi-FI" dirty="0" err="1"/>
              <a:t>everything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module</a:t>
            </a:r>
            <a:r>
              <a:rPr lang="fi-FI" dirty="0"/>
              <a:t> at </a:t>
            </a:r>
            <a:r>
              <a:rPr lang="fi-FI" dirty="0" err="1"/>
              <a:t>once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 err="1"/>
              <a:t>from</a:t>
            </a:r>
            <a:r>
              <a:rPr lang="fi-FI" b="1" dirty="0"/>
              <a:t> &lt;</a:t>
            </a:r>
            <a:r>
              <a:rPr lang="fi-FI" b="1" dirty="0" err="1"/>
              <a:t>module_name</a:t>
            </a:r>
            <a:r>
              <a:rPr lang="fi-FI" b="1" dirty="0"/>
              <a:t>&gt; import *</a:t>
            </a:r>
          </a:p>
          <a:p>
            <a:endParaRPr lang="fi-FI" b="1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 of </a:t>
            </a:r>
            <a:r>
              <a:rPr lang="fi-FI" i="1" dirty="0" err="1"/>
              <a:t>all</a:t>
            </a:r>
            <a:r>
              <a:rPr lang="fi-FI" dirty="0"/>
              <a:t> 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 &lt;</a:t>
            </a:r>
            <a:r>
              <a:rPr lang="fi-FI" dirty="0" err="1"/>
              <a:t>module_name</a:t>
            </a:r>
            <a:r>
              <a:rPr lang="fi-FI" dirty="0"/>
              <a:t>&gt; into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symbol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,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of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begin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underscore</a:t>
            </a:r>
            <a:r>
              <a:rPr lang="fi-FI" dirty="0"/>
              <a:t> (_) </a:t>
            </a:r>
            <a:r>
              <a:rPr lang="fi-FI" dirty="0" err="1"/>
              <a:t>character</a:t>
            </a:r>
            <a:r>
              <a:rPr lang="fi-FI" dirty="0"/>
              <a:t>.</a:t>
            </a:r>
            <a:endParaRPr lang="fi-FI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80717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 import 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symbol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alternate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 err="1"/>
              <a:t>from</a:t>
            </a:r>
            <a:r>
              <a:rPr lang="fi-FI" b="1" dirty="0"/>
              <a:t> &lt;</a:t>
            </a:r>
            <a:r>
              <a:rPr lang="fi-FI" b="1" dirty="0" err="1"/>
              <a:t>module_name</a:t>
            </a:r>
            <a:r>
              <a:rPr lang="fi-FI" b="1" dirty="0"/>
              <a:t>&gt; import &lt;</a:t>
            </a:r>
            <a:r>
              <a:rPr lang="fi-FI" b="1" dirty="0" err="1"/>
              <a:t>name</a:t>
            </a:r>
            <a:r>
              <a:rPr lang="fi-FI" b="1" dirty="0"/>
              <a:t>&gt; as &lt;</a:t>
            </a:r>
            <a:r>
              <a:rPr lang="fi-FI" b="1" dirty="0" err="1"/>
              <a:t>alt_name</a:t>
            </a:r>
            <a:r>
              <a:rPr lang="fi-FI" b="1" dirty="0"/>
              <a:t>&gt;[, &lt;</a:t>
            </a:r>
            <a:r>
              <a:rPr lang="fi-FI" b="1" dirty="0" err="1"/>
              <a:t>name</a:t>
            </a:r>
            <a:r>
              <a:rPr lang="fi-FI" b="1" dirty="0"/>
              <a:t>&gt; as &lt;</a:t>
            </a:r>
            <a:r>
              <a:rPr lang="fi-FI" b="1" dirty="0" err="1"/>
              <a:t>alt_name</a:t>
            </a:r>
            <a:r>
              <a:rPr lang="fi-FI" b="1" dirty="0"/>
              <a:t>&gt; …]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5339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import an </a:t>
            </a:r>
            <a:r>
              <a:rPr lang="fi-FI" dirty="0" err="1"/>
              <a:t>entire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under</a:t>
            </a:r>
            <a:r>
              <a:rPr lang="fi-FI" dirty="0"/>
              <a:t> an </a:t>
            </a:r>
            <a:r>
              <a:rPr lang="fi-FI" dirty="0" err="1"/>
              <a:t>alternate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/>
              <a:t>import &lt;</a:t>
            </a:r>
            <a:r>
              <a:rPr lang="fi-FI" b="1" dirty="0" err="1"/>
              <a:t>module_name</a:t>
            </a:r>
            <a:r>
              <a:rPr lang="fi-FI" b="1" dirty="0"/>
              <a:t>&gt; as &lt;</a:t>
            </a:r>
            <a:r>
              <a:rPr lang="fi-FI" b="1" dirty="0" err="1"/>
              <a:t>alt_name</a:t>
            </a:r>
            <a:r>
              <a:rPr lang="fi-FI" b="1" dirty="0"/>
              <a:t>&gt;</a:t>
            </a:r>
          </a:p>
          <a:p>
            <a:endParaRPr lang="fi-FI" b="1" dirty="0"/>
          </a:p>
          <a:p>
            <a:r>
              <a:rPr lang="fi-FI" b="1" dirty="0"/>
              <a:t>import </a:t>
            </a:r>
            <a:r>
              <a:rPr lang="fi-FI" b="1" dirty="0" err="1"/>
              <a:t>mod</a:t>
            </a:r>
            <a:r>
              <a:rPr lang="fi-FI" b="1" dirty="0"/>
              <a:t> as </a:t>
            </a:r>
            <a:r>
              <a:rPr lang="fi-FI" b="1" dirty="0" err="1"/>
              <a:t>my_module</a:t>
            </a:r>
            <a:r>
              <a:rPr lang="fi-FI" b="1" dirty="0"/>
              <a:t> </a:t>
            </a:r>
          </a:p>
          <a:p>
            <a:r>
              <a:rPr lang="fi-FI" b="1" dirty="0" err="1"/>
              <a:t>print</a:t>
            </a:r>
            <a:r>
              <a:rPr lang="fi-FI" b="1" dirty="0"/>
              <a:t>(</a:t>
            </a:r>
            <a:r>
              <a:rPr lang="fi-FI" b="1" dirty="0" err="1"/>
              <a:t>my_module.s</a:t>
            </a:r>
            <a:r>
              <a:rPr lang="fi-FI" b="1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54110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785709" cy="5135012"/>
          </a:xfrm>
        </p:spPr>
        <p:txBody>
          <a:bodyPr/>
          <a:lstStyle/>
          <a:p>
            <a:r>
              <a:rPr lang="en-US" dirty="0"/>
              <a:t>Modular programming refers to the process of breaking a large, unwieldy programming task into separate, smaller, more manageable subtasks or modules. </a:t>
            </a:r>
          </a:p>
          <a:p>
            <a:endParaRPr lang="en-US" dirty="0"/>
          </a:p>
          <a:p>
            <a:r>
              <a:rPr lang="en-US" dirty="0"/>
              <a:t>Individual modules can then be cobbled together like building blocks to create a larger application.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CB7CA-95AB-DE4D-9458-23E9A807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254" y="1369716"/>
            <a:ext cx="3901481" cy="25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40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For </a:t>
            </a:r>
            <a:r>
              <a:rPr lang="fi-FI" dirty="0" err="1"/>
              <a:t>reasons</a:t>
            </a:r>
            <a:r>
              <a:rPr lang="fi-FI" dirty="0"/>
              <a:t> of </a:t>
            </a:r>
            <a:r>
              <a:rPr lang="fi-FI" dirty="0" err="1"/>
              <a:t>efficiency</a:t>
            </a:r>
            <a:r>
              <a:rPr lang="fi-FI" dirty="0"/>
              <a:t>, a </a:t>
            </a:r>
            <a:r>
              <a:rPr lang="fi-FI" dirty="0" err="1"/>
              <a:t>module</a:t>
            </a:r>
            <a:r>
              <a:rPr lang="fi-FI" dirty="0"/>
              <a:t> is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loaded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 per </a:t>
            </a:r>
            <a:r>
              <a:rPr lang="fi-FI" dirty="0" err="1"/>
              <a:t>interpreter</a:t>
            </a:r>
            <a:r>
              <a:rPr lang="fi-FI" dirty="0"/>
              <a:t> session. </a:t>
            </a:r>
          </a:p>
          <a:p>
            <a:endParaRPr lang="fi-FI" dirty="0"/>
          </a:p>
          <a:p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fine</a:t>
            </a:r>
            <a:r>
              <a:rPr lang="fi-FI" dirty="0"/>
              <a:t> for </a:t>
            </a:r>
            <a:r>
              <a:rPr lang="fi-FI" dirty="0" err="1"/>
              <a:t>function</a:t>
            </a:r>
            <a:r>
              <a:rPr lang="fi-FI" dirty="0"/>
              <a:t> and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definitions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typically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bulk</a:t>
            </a:r>
            <a:r>
              <a:rPr lang="fi-FI" dirty="0"/>
              <a:t> of a </a:t>
            </a:r>
            <a:r>
              <a:rPr lang="fi-FI" dirty="0" err="1"/>
              <a:t>module’s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But</a:t>
            </a:r>
            <a:r>
              <a:rPr lang="fi-FI" dirty="0"/>
              <a:t> a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executable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 as </a:t>
            </a:r>
            <a:r>
              <a:rPr lang="fi-FI" dirty="0" err="1"/>
              <a:t>well</a:t>
            </a:r>
            <a:r>
              <a:rPr lang="fi-FI" dirty="0"/>
              <a:t>, </a:t>
            </a:r>
            <a:r>
              <a:rPr lang="fi-FI" dirty="0" err="1"/>
              <a:t>usually</a:t>
            </a:r>
            <a:r>
              <a:rPr lang="fi-FI" dirty="0"/>
              <a:t> for </a:t>
            </a:r>
            <a:r>
              <a:rPr lang="fi-FI" dirty="0" err="1"/>
              <a:t>initialization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aware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executed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i="1" dirty="0" err="1"/>
              <a:t>first</a:t>
            </a:r>
            <a:r>
              <a:rPr lang="fi-FI" i="1" dirty="0"/>
              <a:t> </a:t>
            </a:r>
            <a:r>
              <a:rPr lang="fi-FI" i="1" dirty="0" err="1"/>
              <a:t>time</a:t>
            </a:r>
            <a:r>
              <a:rPr lang="fi-FI" dirty="0"/>
              <a:t> a </a:t>
            </a:r>
            <a:r>
              <a:rPr lang="fi-FI" dirty="0" err="1"/>
              <a:t>module</a:t>
            </a:r>
            <a:r>
              <a:rPr lang="fi-FI" dirty="0"/>
              <a:t> is </a:t>
            </a:r>
            <a:r>
              <a:rPr lang="fi-FI" dirty="0" err="1"/>
              <a:t>imported</a:t>
            </a:r>
            <a:r>
              <a:rPr lang="fi-FI" dirty="0"/>
              <a:t>.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159736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mod_a.py</a:t>
            </a:r>
            <a:endParaRPr lang="fi-FI" dirty="0"/>
          </a:p>
          <a:p>
            <a:r>
              <a:rPr lang="fi-FI" b="1" dirty="0"/>
              <a:t>a = [100, 200, 300] </a:t>
            </a:r>
          </a:p>
          <a:p>
            <a:r>
              <a:rPr lang="fi-FI" b="1" dirty="0" err="1"/>
              <a:t>print</a:t>
            </a:r>
            <a:r>
              <a:rPr lang="fi-FI" b="1" dirty="0"/>
              <a:t>(”a =”, a)</a:t>
            </a:r>
          </a:p>
          <a:p>
            <a:endParaRPr lang="fi-FI" b="1" dirty="0"/>
          </a:p>
          <a:p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times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82015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5303210" cy="51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1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4767969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3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dirty="0"/>
              <a:t>Python’s </a:t>
            </a:r>
            <a:r>
              <a:rPr lang="en-US" i="1" dirty="0"/>
              <a:t>from </a:t>
            </a:r>
            <a:r>
              <a:rPr lang="en-US" dirty="0"/>
              <a:t>statement lets you import specific attributes from a module. The </a:t>
            </a:r>
            <a:r>
              <a:rPr lang="en-US" i="1" dirty="0"/>
              <a:t>from .. import .. </a:t>
            </a:r>
            <a:r>
              <a:rPr lang="en-US" dirty="0"/>
              <a:t>has the following syntax :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5" y="2821577"/>
            <a:ext cx="8160379" cy="28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dirty="0"/>
              <a:t>You can use built-in </a:t>
            </a:r>
            <a:r>
              <a:rPr lang="en-US" dirty="0" err="1"/>
              <a:t>dir</a:t>
            </a:r>
            <a:r>
              <a:rPr lang="en-US" dirty="0"/>
              <a:t>-function to list all the modules, variables and functions that are defined in a module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1461"/>
          <a:stretch/>
        </p:blipFill>
        <p:spPr>
          <a:xfrm>
            <a:off x="468358" y="2289311"/>
            <a:ext cx="8349419" cy="27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6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dirty="0"/>
              <a:t>Exercise, create a program that uses modules. Modules are:</a:t>
            </a:r>
          </a:p>
          <a:p>
            <a:pPr marL="457200" indent="-457200">
              <a:buFontTx/>
              <a:buChar char="-"/>
            </a:pPr>
            <a:r>
              <a:rPr lang="en-US" dirty="0"/>
              <a:t>Ship</a:t>
            </a:r>
          </a:p>
          <a:p>
            <a:pPr marL="457200" indent="-457200">
              <a:buFontTx/>
              <a:buChar char="-"/>
            </a:pPr>
            <a:r>
              <a:rPr lang="en-US" dirty="0"/>
              <a:t>Person</a:t>
            </a:r>
          </a:p>
          <a:p>
            <a:pPr marL="457200" indent="-457200">
              <a:buFontTx/>
              <a:buChar char="-"/>
            </a:pPr>
            <a:r>
              <a:rPr lang="en-US" dirty="0"/>
              <a:t>Ticket</a:t>
            </a:r>
          </a:p>
          <a:p>
            <a:r>
              <a:rPr lang="en-US" dirty="0"/>
              <a:t>Create a program that creates three ships and assigns passengers, captain and cook into each ship. </a:t>
            </a:r>
          </a:p>
          <a:p>
            <a:r>
              <a:rPr lang="en-US" dirty="0"/>
              <a:t>Ship has properties like, speed, heading, destination. And person have properties like, role, age and ticket</a:t>
            </a:r>
          </a:p>
          <a:p>
            <a:r>
              <a:rPr lang="en-US" dirty="0"/>
              <a:t>If person is passenger he/she is not able to enter ship without valid ticket.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2590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Create application that uses modules to build a houses and rooms. In main application build three houses and print their full properties. Create modules for house (with some properties) and room (with some properties)</a:t>
            </a:r>
          </a:p>
          <a:p>
            <a:endParaRPr lang="en-US" dirty="0"/>
          </a:p>
          <a:p>
            <a:r>
              <a:rPr lang="en-US" dirty="0"/>
              <a:t>House 1, has three rooms </a:t>
            </a:r>
          </a:p>
          <a:p>
            <a:r>
              <a:rPr lang="en-US" dirty="0"/>
              <a:t>House2, has four rooms</a:t>
            </a:r>
          </a:p>
          <a:p>
            <a:r>
              <a:rPr lang="en-US" dirty="0"/>
              <a:t>House3, has five rooms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Exercise</a:t>
            </a:r>
            <a:r>
              <a:rPr lang="fi-FI" sz="2800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240146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 to </a:t>
            </a:r>
            <a:r>
              <a:rPr lang="fi-FI" dirty="0" err="1"/>
              <a:t>define</a:t>
            </a:r>
            <a:r>
              <a:rPr lang="fi-FI" dirty="0"/>
              <a:t> a </a:t>
            </a:r>
            <a:r>
              <a:rPr lang="fi-FI" b="1" dirty="0" err="1"/>
              <a:t>module</a:t>
            </a:r>
            <a:r>
              <a:rPr lang="fi-FI" dirty="0"/>
              <a:t> in Python:</a:t>
            </a:r>
          </a:p>
          <a:p>
            <a:endParaRPr lang="fi-FI" dirty="0"/>
          </a:p>
          <a:p>
            <a:r>
              <a:rPr lang="fi-FI" dirty="0"/>
              <a:t>1. A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in Python </a:t>
            </a:r>
            <a:r>
              <a:rPr lang="fi-FI" dirty="0" err="1"/>
              <a:t>itself</a:t>
            </a:r>
            <a:r>
              <a:rPr lang="fi-FI" dirty="0"/>
              <a:t>.</a:t>
            </a:r>
          </a:p>
          <a:p>
            <a:r>
              <a:rPr lang="fi-FI" dirty="0"/>
              <a:t>2. A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in </a:t>
            </a:r>
            <a:r>
              <a:rPr lang="fi-FI" b="1" dirty="0"/>
              <a:t>C</a:t>
            </a:r>
            <a:r>
              <a:rPr lang="fi-FI" dirty="0"/>
              <a:t> and </a:t>
            </a:r>
            <a:r>
              <a:rPr lang="fi-FI" dirty="0" err="1"/>
              <a:t>loaded</a:t>
            </a:r>
            <a:r>
              <a:rPr lang="fi-FI" dirty="0"/>
              <a:t> </a:t>
            </a:r>
            <a:r>
              <a:rPr lang="fi-FI" dirty="0" err="1"/>
              <a:t>dynamically</a:t>
            </a:r>
            <a:r>
              <a:rPr lang="fi-FI" dirty="0"/>
              <a:t> at </a:t>
            </a:r>
            <a:r>
              <a:rPr lang="fi-FI" dirty="0" err="1"/>
              <a:t>run-time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 err="1"/>
              <a:t>re</a:t>
            </a:r>
            <a:r>
              <a:rPr lang="fi-FI" dirty="0"/>
              <a:t> (</a:t>
            </a:r>
            <a:r>
              <a:rPr lang="fi-FI" b="1" dirty="0" err="1"/>
              <a:t>regular</a:t>
            </a:r>
            <a:r>
              <a:rPr lang="fi-FI" b="1" dirty="0"/>
              <a:t> </a:t>
            </a:r>
            <a:r>
              <a:rPr lang="fi-FI" b="1" dirty="0" err="1"/>
              <a:t>expression</a:t>
            </a:r>
            <a:r>
              <a:rPr lang="fi-FI" dirty="0"/>
              <a:t>) </a:t>
            </a:r>
            <a:r>
              <a:rPr lang="fi-FI" dirty="0" err="1"/>
              <a:t>module</a:t>
            </a:r>
            <a:r>
              <a:rPr lang="fi-FI" dirty="0"/>
              <a:t>.</a:t>
            </a:r>
          </a:p>
          <a:p>
            <a:r>
              <a:rPr lang="fi-FI" dirty="0"/>
              <a:t>3. A </a:t>
            </a:r>
            <a:r>
              <a:rPr lang="fi-FI" b="1" dirty="0" err="1"/>
              <a:t>built</a:t>
            </a:r>
            <a:r>
              <a:rPr lang="fi-FI" b="1" dirty="0"/>
              <a:t>-in</a:t>
            </a:r>
            <a:r>
              <a:rPr lang="fi-FI" dirty="0"/>
              <a:t> </a:t>
            </a:r>
            <a:r>
              <a:rPr lang="fi-FI" dirty="0" err="1"/>
              <a:t>module</a:t>
            </a:r>
            <a:r>
              <a:rPr lang="fi-FI" dirty="0"/>
              <a:t> is </a:t>
            </a:r>
            <a:r>
              <a:rPr lang="fi-FI" dirty="0" err="1"/>
              <a:t>intrinsically</a:t>
            </a:r>
            <a:r>
              <a:rPr lang="fi-FI" dirty="0"/>
              <a:t> </a:t>
            </a:r>
            <a:r>
              <a:rPr lang="fi-FI" dirty="0" err="1"/>
              <a:t>contained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interpreter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>
                <a:hlinkClick r:id="rId2"/>
              </a:rPr>
              <a:t>itertoolsmodule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Only</a:t>
            </a:r>
            <a:r>
              <a:rPr lang="fi-FI" dirty="0"/>
              <a:t> 1. is in </a:t>
            </a:r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course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75990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module’s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accessed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in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cases</a:t>
            </a:r>
            <a:r>
              <a:rPr lang="fi-FI" dirty="0"/>
              <a:t>: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 err="1"/>
              <a:t>importstatement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is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legitimate</a:t>
            </a:r>
            <a:r>
              <a:rPr lang="fi-FI" dirty="0"/>
              <a:t> Python </a:t>
            </a:r>
            <a:r>
              <a:rPr lang="fi-FI" dirty="0" err="1"/>
              <a:t>code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a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 .</a:t>
            </a:r>
            <a:r>
              <a:rPr lang="fi-FI" dirty="0" err="1"/>
              <a:t>py</a:t>
            </a:r>
            <a:r>
              <a:rPr lang="fi-FI" dirty="0"/>
              <a:t> </a:t>
            </a:r>
            <a:r>
              <a:rPr lang="fi-FI" dirty="0" err="1"/>
              <a:t>extension</a:t>
            </a:r>
            <a:r>
              <a:rPr lang="fi-FI" dirty="0"/>
              <a:t>.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19556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Path</a:t>
            </a:r>
            <a:endParaRPr lang="fi-FI" dirty="0"/>
          </a:p>
          <a:p>
            <a:r>
              <a:rPr lang="fi-FI" dirty="0"/>
              <a:t>-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Python </a:t>
            </a:r>
            <a:r>
              <a:rPr lang="fi-FI" dirty="0" err="1"/>
              <a:t>executes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:  </a:t>
            </a:r>
          </a:p>
          <a:p>
            <a:endParaRPr lang="fi-FI" dirty="0"/>
          </a:p>
          <a:p>
            <a:r>
              <a:rPr lang="fi-FI" dirty="0"/>
              <a:t>import SOMETHING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interpreter</a:t>
            </a:r>
            <a:r>
              <a:rPr lang="fi-FI" dirty="0"/>
              <a:t> </a:t>
            </a:r>
            <a:r>
              <a:rPr lang="fi-FI" dirty="0" err="1"/>
              <a:t>executes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above</a:t>
            </a:r>
            <a:r>
              <a:rPr lang="fi-FI" dirty="0"/>
              <a:t> import </a:t>
            </a:r>
            <a:r>
              <a:rPr lang="fi-FI" dirty="0" err="1"/>
              <a:t>statement</a:t>
            </a:r>
            <a:r>
              <a:rPr lang="fi-FI" dirty="0"/>
              <a:t>, it </a:t>
            </a:r>
            <a:r>
              <a:rPr lang="fi-FI" dirty="0" err="1"/>
              <a:t>searches</a:t>
            </a:r>
            <a:r>
              <a:rPr lang="fi-FI" dirty="0"/>
              <a:t> for  </a:t>
            </a:r>
            <a:r>
              <a:rPr lang="fi-FI" dirty="0" err="1"/>
              <a:t>SOMETHING.py</a:t>
            </a:r>
            <a:r>
              <a:rPr lang="fi-FI" dirty="0"/>
              <a:t> in a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directories</a:t>
            </a:r>
            <a:r>
              <a:rPr lang="fi-FI" dirty="0"/>
              <a:t> </a:t>
            </a:r>
            <a:r>
              <a:rPr lang="fi-FI" dirty="0" err="1"/>
              <a:t>assembled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sources</a:t>
            </a:r>
            <a:r>
              <a:rPr lang="fi-FI" dirty="0"/>
              <a:t>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6835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directory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 </a:t>
            </a:r>
            <a:r>
              <a:rPr lang="fi-FI" dirty="0" err="1"/>
              <a:t>script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b="1" dirty="0" err="1"/>
              <a:t>current</a:t>
            </a:r>
            <a:r>
              <a:rPr lang="fi-FI" b="1" dirty="0"/>
              <a:t> </a:t>
            </a:r>
            <a:r>
              <a:rPr lang="fi-FI" b="1" dirty="0" err="1"/>
              <a:t>directory</a:t>
            </a:r>
            <a:r>
              <a:rPr lang="fi-FI" dirty="0"/>
              <a:t> 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interpreter</a:t>
            </a:r>
            <a:r>
              <a:rPr lang="fi-FI" dirty="0"/>
              <a:t> is </a:t>
            </a:r>
            <a:r>
              <a:rPr lang="fi-FI" dirty="0" err="1"/>
              <a:t>being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interactively</a:t>
            </a:r>
            <a:endParaRPr lang="fi-FI" dirty="0"/>
          </a:p>
          <a:p>
            <a:pPr marL="514350" indent="-514350">
              <a:buAutoNum type="arabicPeriod"/>
            </a:pPr>
            <a:endParaRPr lang="fi-FI" dirty="0"/>
          </a:p>
          <a:p>
            <a:r>
              <a:rPr lang="fi-FI" dirty="0"/>
              <a:t>2.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directories</a:t>
            </a:r>
            <a:r>
              <a:rPr lang="fi-FI" dirty="0"/>
              <a:t> </a:t>
            </a:r>
            <a:r>
              <a:rPr lang="fi-FI" dirty="0" err="1"/>
              <a:t>contained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>
                <a:hlinkClick r:id="rId2"/>
              </a:rPr>
              <a:t>PYTHONPATH</a:t>
            </a:r>
            <a:r>
              <a:rPr lang="fi-FI" dirty="0"/>
              <a:t> </a:t>
            </a:r>
            <a:r>
              <a:rPr lang="fi-FI" dirty="0" err="1"/>
              <a:t>environment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it is set. (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 for PYTHONPATH is OS-</a:t>
            </a:r>
            <a:r>
              <a:rPr lang="fi-FI" dirty="0" err="1"/>
              <a:t>dependent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mimic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PATH </a:t>
            </a:r>
            <a:r>
              <a:rPr lang="fi-FI" dirty="0" err="1"/>
              <a:t>environment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.)</a:t>
            </a:r>
          </a:p>
          <a:p>
            <a:endParaRPr lang="fi-FI" dirty="0"/>
          </a:p>
          <a:p>
            <a:r>
              <a:rPr lang="fi-FI" dirty="0"/>
              <a:t>3. An </a:t>
            </a:r>
            <a:r>
              <a:rPr lang="fi-FI" dirty="0" err="1"/>
              <a:t>installation-dependent</a:t>
            </a:r>
            <a:r>
              <a:rPr lang="fi-FI" dirty="0"/>
              <a:t>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directories</a:t>
            </a:r>
            <a:r>
              <a:rPr lang="fi-FI" dirty="0"/>
              <a:t> </a:t>
            </a:r>
            <a:r>
              <a:rPr lang="fi-FI" dirty="0" err="1"/>
              <a:t>configured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Python is </a:t>
            </a:r>
            <a:r>
              <a:rPr lang="fi-FI" dirty="0" err="1"/>
              <a:t>installed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01160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resulting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is </a:t>
            </a:r>
            <a:r>
              <a:rPr lang="fi-FI" dirty="0" err="1"/>
              <a:t>accessible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Python </a:t>
            </a:r>
            <a:r>
              <a:rPr lang="fi-FI" dirty="0" err="1"/>
              <a:t>variable</a:t>
            </a:r>
            <a:r>
              <a:rPr lang="fi-FI" dirty="0"/>
              <a:t> </a:t>
            </a:r>
            <a:r>
              <a:rPr lang="fi-FI" dirty="0" err="1"/>
              <a:t>sys.path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obtained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named</a:t>
            </a:r>
            <a:r>
              <a:rPr lang="fi-FI" dirty="0"/>
              <a:t> </a:t>
            </a:r>
            <a:r>
              <a:rPr lang="fi-FI" dirty="0" err="1"/>
              <a:t>sys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i="1" dirty="0"/>
              <a:t>import </a:t>
            </a:r>
            <a:r>
              <a:rPr lang="fi-FI" b="1" i="1" dirty="0" err="1"/>
              <a:t>sys</a:t>
            </a:r>
            <a:r>
              <a:rPr lang="fi-FI" b="1" i="1" dirty="0"/>
              <a:t> </a:t>
            </a:r>
          </a:p>
          <a:p>
            <a:r>
              <a:rPr lang="fi-FI" b="1" i="1" dirty="0" err="1"/>
              <a:t>sys.path</a:t>
            </a:r>
            <a:endParaRPr lang="fi-FI" b="1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6967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in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directory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choice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 </a:t>
            </a:r>
            <a:r>
              <a:rPr lang="fi-FI" dirty="0" err="1"/>
              <a:t>sys.path</a:t>
            </a:r>
            <a:r>
              <a:rPr lang="fi-FI" dirty="0"/>
              <a:t> at </a:t>
            </a:r>
            <a:r>
              <a:rPr lang="fi-FI" dirty="0" err="1"/>
              <a:t>run-time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it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directory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, in </a:t>
            </a:r>
            <a:r>
              <a:rPr lang="fi-FI" dirty="0" err="1"/>
              <a:t>this</a:t>
            </a:r>
            <a:r>
              <a:rPr lang="fi-FI" dirty="0"/>
              <a:t> case,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 </a:t>
            </a:r>
            <a:r>
              <a:rPr lang="fi-FI" dirty="0" err="1"/>
              <a:t>mod.py</a:t>
            </a:r>
            <a:r>
              <a:rPr lang="fi-FI" dirty="0"/>
              <a:t> in </a:t>
            </a:r>
            <a:r>
              <a:rPr lang="fi-FI" dirty="0" err="1"/>
              <a:t>directory</a:t>
            </a:r>
            <a:r>
              <a:rPr lang="fi-FI" dirty="0"/>
              <a:t> C:\</a:t>
            </a:r>
            <a:r>
              <a:rPr lang="fi-FI" dirty="0" err="1"/>
              <a:t>Users</a:t>
            </a:r>
            <a:r>
              <a:rPr lang="fi-FI" dirty="0"/>
              <a:t>\</a:t>
            </a:r>
            <a:r>
              <a:rPr lang="fi-FI" dirty="0" err="1"/>
              <a:t>jari</a:t>
            </a:r>
            <a:r>
              <a:rPr lang="fi-FI" dirty="0"/>
              <a:t> 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issue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 err="1"/>
              <a:t>sys.path.append</a:t>
            </a:r>
            <a:r>
              <a:rPr lang="fi-FI" b="1" dirty="0"/>
              <a:t>('C:\</a:t>
            </a:r>
            <a:r>
              <a:rPr lang="fi-FI" b="1" dirty="0" err="1"/>
              <a:t>Users</a:t>
            </a:r>
            <a:r>
              <a:rPr lang="fi-FI" b="1" dirty="0"/>
              <a:t>\</a:t>
            </a:r>
            <a:r>
              <a:rPr lang="fi-FI" b="1" dirty="0" err="1"/>
              <a:t>jari</a:t>
            </a:r>
            <a:r>
              <a:rPr lang="fi-FI" b="1" dirty="0"/>
              <a:t>’) </a:t>
            </a:r>
          </a:p>
          <a:p>
            <a:r>
              <a:rPr lang="fi-FI" b="1" dirty="0" err="1"/>
              <a:t>sys.path</a:t>
            </a:r>
            <a:endParaRPr lang="fi-FI" b="1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57885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480255" cy="5135012"/>
          </a:xfrm>
        </p:spPr>
        <p:txBody>
          <a:bodyPr/>
          <a:lstStyle/>
          <a:p>
            <a:r>
              <a:rPr lang="fi-FI" b="1" dirty="0" err="1"/>
              <a:t>The</a:t>
            </a:r>
            <a:r>
              <a:rPr lang="fi-FI" b="1" dirty="0"/>
              <a:t> import </a:t>
            </a:r>
            <a:r>
              <a:rPr lang="fi-FI" b="1" dirty="0" err="1"/>
              <a:t>Statement</a:t>
            </a:r>
            <a:endParaRPr lang="fi-FI" b="1" dirty="0"/>
          </a:p>
          <a:p>
            <a:r>
              <a:rPr lang="fi-FI" dirty="0" err="1"/>
              <a:t>Module</a:t>
            </a:r>
            <a:r>
              <a:rPr lang="fi-FI" dirty="0"/>
              <a:t> </a:t>
            </a:r>
            <a:r>
              <a:rPr lang="fi-FI" dirty="0" err="1"/>
              <a:t>contents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made </a:t>
            </a:r>
            <a:r>
              <a:rPr lang="fi-FI" dirty="0" err="1"/>
              <a:t>available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caller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import </a:t>
            </a:r>
            <a:r>
              <a:rPr lang="fi-FI" dirty="0" err="1"/>
              <a:t>statement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 import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forms</a:t>
            </a:r>
            <a:r>
              <a:rPr lang="fi-FI" dirty="0"/>
              <a:t>, </a:t>
            </a:r>
            <a:r>
              <a:rPr lang="fi-FI" dirty="0" err="1"/>
              <a:t>shown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b="1" dirty="0"/>
              <a:t>import &lt;</a:t>
            </a:r>
            <a:r>
              <a:rPr lang="fi-FI" b="1" dirty="0" err="1"/>
              <a:t>module_name</a:t>
            </a:r>
            <a:r>
              <a:rPr lang="fi-FI" b="1" dirty="0"/>
              <a:t>&gt;</a:t>
            </a:r>
            <a:endParaRPr lang="fi-FI" b="1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116400764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15316</TotalTime>
  <Words>540</Words>
  <Application>Microsoft Macintosh PowerPoint</Application>
  <PresentationFormat>On-screen Show (4:3)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Corbel</vt:lpstr>
      <vt:lpstr>source sans pro</vt:lpstr>
      <vt:lpstr>CENTRIA 2017</vt:lpstr>
      <vt:lpstr>Basics in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195</cp:revision>
  <dcterms:created xsi:type="dcterms:W3CDTF">2017-05-08T07:46:11Z</dcterms:created>
  <dcterms:modified xsi:type="dcterms:W3CDTF">2019-10-23T19:54:51Z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